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 ?><Relationships xmlns="http://schemas.openxmlformats.org/package/2006/relationships"><Relationship Id="rId1" Type="http://schemas.openxmlformats.org/officeDocument/2006/relationships/officeDocument" Target="ppt/presentation.xml"  /><Relationship Id="rId2" Type="http://schemas.openxmlformats.org/package/2006/relationships/metadata/thumbnail" Target="docProps/thumbnail.jpeg"  /><Relationship Id="rId3" Type="http://schemas.openxmlformats.org/package/2006/relationships/metadata/core-properties" Target="docProps/core.xml"  /><Relationship Id="rId4" Type="http://schemas.openxmlformats.org/officeDocument/2006/relationships/extended-properties" Target="docProps/app.xml"  /><Relationship Id="rId5" Type="http://schemas.openxmlformats.org/officeDocument/2006/relationships/custom-properties" Target="docProps/custom.xml"  /></Relationships>
</file>

<file path=ppt/presentation.xml><?xml version="1.0" encoding="utf-8"?>
<p:presentation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ldMasterIdLst>
    <p:sldMasterId id="2147483751" r:id="rId1"/>
  </p:sldMasterIdLst>
  <p:notesMasterIdLst>
    <p:notesMasterId r:id="rId2"/>
  </p:notesMasterIdLst>
  <p:sldIdLst>
    <p:sldId id="256" r:id="rId3"/>
  </p:sldIdLst>
  <p:sldSz cx="12192000" cy="6858000"/>
  <p:notesSz cx="6858000" cy="9144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showPr>
    <p:sldAll/>
    <p:penClr>
      <a:srgbClr val="ff0000"/>
    </p:penClr>
    <p:extLst>
      <p:ext uri="{2FDB2607-1784-4EEB-B798-7EB5836EED8A}">
        <p14:showMediaCtrls xmlns:p14="http://schemas.microsoft.com/office/powerpoint/2010/main" val="1"/>
      </p:ext>
    </p:extLst>
  </p:showPr>
  <p:extLst>
    <p:ext uri="ACF4677E-8BD2-47ae-8A1F-98590045965D">
      <hp:hncThemeShow xmlns:hp="http://schemas.haansoft.com/office/presentation/8.0" themeShowType="1" themeSkinType="1" themeTransitionType="1" useThemeTransition="1" byMouseClick="1" attrType="1" dur="2000"/>
    </p:ext>
  </p:extLst>
</p:presentationPr>
</file>

<file path=ppt/tableStyles.xml><?xml version="1.0" encoding="utf-8"?>
<a:tblStyleLst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def="{5C22544A-7EE6-4342-B048-85BDC9FD1C3A}"/>
</file>

<file path=ppt/viewProps.xml><?xml version="1.0" encoding="utf-8"?>
<p:viewP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normalViewPr snapVertSplitter="1">
    <p:restoredLeft sz="22848"/>
    <p:restoredTop sz="90000"/>
  </p:normalViewPr>
  <p:slideViewPr>
    <p:cSldViewPr snapToGrid="0" snapToObjects="1">
      <p:cViewPr varScale="1">
        <p:scale>
          <a:sx n="100" d="100"/>
          <a:sy n="100" d="100"/>
        </p:scale>
        <p:origin x="0" y="0"/>
      </p:cViewPr>
      <p:guideLst>
        <p:guide orient="horz" pos="2158"/>
        <p:guide pos="3839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9" cy="72009"/>
</p:viewPr>
</file>

<file path=ppt/_rels/presentation.xml.rels><?xml version="1.0" encoding="UTF-8" standalone="yes" ?><Relationships xmlns="http://schemas.openxmlformats.org/package/2006/relationships"><Relationship Id="rId1" Type="http://schemas.openxmlformats.org/officeDocument/2006/relationships/slideMaster" Target="slideMasters/slideMaster1.xml"  /><Relationship Id="rId2" Type="http://schemas.openxmlformats.org/officeDocument/2006/relationships/notesMaster" Target="notesMasters/notesMaster1.xml"  /><Relationship Id="rId3" Type="http://schemas.openxmlformats.org/officeDocument/2006/relationships/slide" Target="slides/slide1.xml"  /><Relationship Id="rId4" Type="http://schemas.openxmlformats.org/officeDocument/2006/relationships/presProps" Target="presProps.xml"  /><Relationship Id="rId5" Type="http://schemas.openxmlformats.org/officeDocument/2006/relationships/viewProps" Target="viewProps.xml"  /><Relationship Id="rId6" Type="http://schemas.openxmlformats.org/officeDocument/2006/relationships/theme" Target="theme/theme1.xml"  /><Relationship Id="rId7" Type="http://schemas.openxmlformats.org/officeDocument/2006/relationships/tableStyles" Target="tableStyles.xml"  /></Relationships>
</file>

<file path=ppt/notesMasters/_rels/notesMaster1.xml.rels><?xml version="1.0" encoding="UTF-8" standalone="yes" ?><Relationships xmlns="http://schemas.openxmlformats.org/package/2006/relationships"><Relationship Id="rId1" Type="http://schemas.openxmlformats.org/officeDocument/2006/relationships/theme" Target="../theme/theme2.xml"  /></Relationships>
</file>

<file path=ppt/notesMasters/notesMaster1.xml><?xml version="1.0" encoding="utf-8"?>
<p:notes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 idx="0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/>
          <a:lstStyle>
            <a:lvl1pPr algn="r">
              <a:defRPr sz="1200"/>
            </a:lvl1pPr>
          </a:lstStyle>
          <a:p>
            <a:pPr lvl="0">
              <a:defRPr/>
            </a:pPr>
            <a:fld id="{E2B2BC9D-A816-4D0A-858B-1D023B3A8ACA}" type="datetime1">
              <a:rPr lang="ko-KR" altLang="en-US"/>
              <a:pPr lvl="0">
                <a:defRPr/>
              </a:pPr>
              <a:t>2020-04-28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 noTextEdit="1"/>
          </p:cNvSpPr>
          <p:nvPr>
            <p:ph type="sldImg" idx="2"/>
          </p:nvPr>
        </p:nvSpPr>
        <p:spPr>
          <a:xfrm>
            <a:off x="381000" y="685800"/>
            <a:ext cx="6096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anchor="ctr"/>
          <a:lstStyle/>
          <a:p>
            <a:pPr lvl="0">
              <a:defRPr/>
            </a:pPr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>
            <a:noAutofit/>
          </a:bodyPr>
          <a:lstStyle/>
          <a:p>
            <a:pPr lvl="0">
              <a:defRPr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l">
              <a:defRPr sz="1200"/>
            </a:lvl1pPr>
          </a:lstStyle>
          <a:p>
            <a:pPr lvl="0"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anchor="b"/>
          <a:lstStyle>
            <a:lvl1pPr algn="r">
              <a:defRPr sz="1200"/>
            </a:lvl1pPr>
          </a:lstStyle>
          <a:p>
            <a:pPr lvl="0">
              <a:defRPr/>
            </a:pPr>
            <a:fld id="{09F4262C-968C-4EE9-8164-CE16364706B3}" type="slidenum">
              <a:rPr lang="ko-KR" altLang="en-US"/>
              <a:pPr lvl="0">
                <a:defRPr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j-lt"/>
        <a:ea typeface="+mj-ea"/>
        <a:cs typeface="+mj-cs"/>
      </a:defRPr>
    </a:lvl9pPr>
  </p:notesStyle>
</p:notesMaster>
</file>

<file path=ppt/slideLayouts/_rels/slideLayout1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1.jpeg"  /><Relationship Id="rId3" Type="http://schemas.openxmlformats.org/officeDocument/2006/relationships/image" Target="../media/image2.jpeg"  /></Relationships>
</file>

<file path=ppt/slideLayouts/_rels/slideLayout2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/Relationships>
</file>

<file path=ppt/slideLayouts/_rels/slideLayout3.xml.rels><?xml version="1.0" encoding="UTF-8" standalone="yes" ?><Relationships xmlns="http://schemas.openxmlformats.org/package/2006/relationships"><Relationship Id="rId1" Type="http://schemas.openxmlformats.org/officeDocument/2006/relationships/slideMaster" Target="../slideMasters/slideMaster1.xml"  /><Relationship Id="rId2" Type="http://schemas.openxmlformats.org/officeDocument/2006/relationships/image" Target="../media/image3.jpeg"  /></Relationships>
</file>

<file path=ppt/slideLayouts/slideLayout1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제목 슬라이드" type="title" preserve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직사각형 6"/>
          <p:cNvSpPr/>
          <p:nvPr userDrawn="1"/>
        </p:nvSpPr>
        <p:spPr>
          <a:xfrm>
            <a:off x="0" y="2480181"/>
            <a:ext cx="12192000" cy="4377817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lvl="0" algn="ctr">
              <a:defRPr lang="ko-KR" altLang="en-US"/>
            </a:pP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940A130E-E3B8-4EBE-931F-81B26B8448AA}" type="datetime1">
              <a:rPr lang="ko-KR" altLang="en-US"/>
              <a:pPr>
                <a:defRPr lang="ko-KR" altLang="en-US"/>
              </a:pPr>
              <a:t>2020-04-28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800C6A38-4290-41DD-B95C-4155372FD4A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  <p:cxnSp>
        <p:nvCxnSpPr>
          <p:cNvPr id="8" name="직선 연결선 7"/>
          <p:cNvCxnSpPr/>
          <p:nvPr userDrawn="1"/>
        </p:nvCxnSpPr>
        <p:spPr>
          <a:xfrm flipV="1">
            <a:off x="2054445" y="1"/>
            <a:ext cx="0" cy="6857999"/>
          </a:xfrm>
          <a:prstGeom prst="line">
            <a:avLst/>
          </a:prstGeom>
          <a:noFill/>
          <a:ln w="9525">
            <a:solidFill>
              <a:schemeClr val="accent1">
                <a:lumMod val="60000"/>
                <a:lumOff val="4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</p:cxnSp>
      <p:grpSp>
        <p:nvGrpSpPr>
          <p:cNvPr id="31" name="그룹 30"/>
          <p:cNvGrpSpPr/>
          <p:nvPr userDrawn="1"/>
        </p:nvGrpSpPr>
        <p:grpSpPr>
          <a:xfrm rot="0">
            <a:off x="880688" y="1306422"/>
            <a:ext cx="2347516" cy="2347516"/>
            <a:chOff x="660516" y="979817"/>
            <a:chExt cx="1760637" cy="1760637"/>
          </a:xfrm>
        </p:grpSpPr>
        <p:sp>
          <p:nvSpPr>
            <p:cNvPr id="11" name="타원 10"/>
            <p:cNvSpPr/>
            <p:nvPr userDrawn="1"/>
          </p:nvSpPr>
          <p:spPr>
            <a:xfrm>
              <a:off x="803519" y="1122821"/>
              <a:ext cx="1474630" cy="1474630"/>
            </a:xfrm>
            <a:prstGeom prst="ellipse">
              <a:avLst/>
            </a:prstGeom>
            <a:blipFill rotWithShape="1">
              <a:blip r:embed="rId2">
                <a:alphaModFix/>
                <a:lum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3" name="타원 12"/>
            <p:cNvSpPr/>
            <p:nvPr userDrawn="1"/>
          </p:nvSpPr>
          <p:spPr>
            <a:xfrm>
              <a:off x="660516" y="979817"/>
              <a:ext cx="1760637" cy="176063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29" name="그룹 28"/>
          <p:cNvGrpSpPr/>
          <p:nvPr userDrawn="1"/>
        </p:nvGrpSpPr>
        <p:grpSpPr>
          <a:xfrm rot="0">
            <a:off x="5577823" y="1306422"/>
            <a:ext cx="2347516" cy="2347516"/>
            <a:chOff x="4183367" y="979817"/>
            <a:chExt cx="1760637" cy="1760637"/>
          </a:xfrm>
        </p:grpSpPr>
        <p:sp>
          <p:nvSpPr>
            <p:cNvPr id="12" name="타원 11"/>
            <p:cNvSpPr/>
            <p:nvPr userDrawn="1"/>
          </p:nvSpPr>
          <p:spPr>
            <a:xfrm>
              <a:off x="4326370" y="1122821"/>
              <a:ext cx="1474630" cy="1474630"/>
            </a:xfrm>
            <a:prstGeom prst="ellipse">
              <a:avLst/>
            </a:prstGeom>
            <a:solidFill>
              <a:srgbClr val="000000"/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4" name="타원 13"/>
            <p:cNvSpPr/>
            <p:nvPr userDrawn="1"/>
          </p:nvSpPr>
          <p:spPr>
            <a:xfrm>
              <a:off x="4183367" y="979817"/>
              <a:ext cx="1760637" cy="176063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30" name="그룹 29"/>
          <p:cNvGrpSpPr/>
          <p:nvPr userDrawn="1"/>
        </p:nvGrpSpPr>
        <p:grpSpPr>
          <a:xfrm rot="0">
            <a:off x="2823374" y="901593"/>
            <a:ext cx="3157176" cy="3157176"/>
            <a:chOff x="2117531" y="676195"/>
            <a:chExt cx="2367882" cy="2367882"/>
          </a:xfrm>
        </p:grpSpPr>
        <p:sp>
          <p:nvSpPr>
            <p:cNvPr id="15" name="타원 14"/>
            <p:cNvSpPr/>
            <p:nvPr userDrawn="1"/>
          </p:nvSpPr>
          <p:spPr>
            <a:xfrm flipH="1">
              <a:off x="2117531" y="676195"/>
              <a:ext cx="2367882" cy="2367882"/>
            </a:xfrm>
            <a:prstGeom prst="ellipse">
              <a:avLst/>
            </a:pr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9" name="타원 8"/>
            <p:cNvSpPr/>
            <p:nvPr userDrawn="1"/>
          </p:nvSpPr>
          <p:spPr>
            <a:xfrm>
              <a:off x="2421153" y="979817"/>
              <a:ext cx="1760637" cy="1760637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0" name="타원 9"/>
            <p:cNvSpPr/>
            <p:nvPr userDrawn="1"/>
          </p:nvSpPr>
          <p:spPr>
            <a:xfrm>
              <a:off x="2564157" y="1122821"/>
              <a:ext cx="1474630" cy="1474630"/>
            </a:xfrm>
            <a:prstGeom prst="ellipse">
              <a:avLst/>
            </a:prstGeom>
            <a:blipFill rotWithShape="1">
              <a:blip r:embed="rId3">
                <a:alphaModFix/>
                <a:lum/>
              </a:blip>
              <a:srcRect/>
              <a:stretch>
                <a:fillRect/>
              </a:stretch>
            </a:blip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6" name="그룹 15"/>
          <p:cNvGrpSpPr/>
          <p:nvPr userDrawn="1"/>
        </p:nvGrpSpPr>
        <p:grpSpPr>
          <a:xfrm rot="0" flipH="1">
            <a:off x="1672486" y="4206304"/>
            <a:ext cx="763917" cy="763917"/>
            <a:chOff x="3736597" y="4163410"/>
            <a:chExt cx="572938" cy="572938"/>
          </a:xfrm>
        </p:grpSpPr>
        <p:sp>
          <p:nvSpPr>
            <p:cNvPr id="17" name="타원 16"/>
            <p:cNvSpPr/>
            <p:nvPr userDrawn="1"/>
          </p:nvSpPr>
          <p:spPr>
            <a:xfrm>
              <a:off x="3736597" y="4163410"/>
              <a:ext cx="572938" cy="572938"/>
            </a:xfrm>
            <a:prstGeom prst="ellipse">
              <a:avLst/>
            </a:pr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18" name="타원 17"/>
            <p:cNvSpPr/>
            <p:nvPr userDrawn="1"/>
          </p:nvSpPr>
          <p:spPr>
            <a:xfrm>
              <a:off x="3855432" y="4283523"/>
              <a:ext cx="332712" cy="33271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grpSp>
        <p:nvGrpSpPr>
          <p:cNvPr id="19" name="그룹 18"/>
          <p:cNvGrpSpPr/>
          <p:nvPr userDrawn="1"/>
        </p:nvGrpSpPr>
        <p:grpSpPr>
          <a:xfrm rot="0">
            <a:off x="455749" y="881485"/>
            <a:ext cx="1658801" cy="3238078"/>
            <a:chOff x="341812" y="661114"/>
            <a:chExt cx="1244101" cy="2428559"/>
          </a:xfrm>
        </p:grpSpPr>
        <p:sp>
          <p:nvSpPr>
            <p:cNvPr id="20" name="타원 19"/>
            <p:cNvSpPr/>
            <p:nvPr userDrawn="1"/>
          </p:nvSpPr>
          <p:spPr>
            <a:xfrm flipH="1">
              <a:off x="1495755" y="2695375"/>
              <a:ext cx="90158" cy="90158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  <p:sp>
          <p:nvSpPr>
            <p:cNvPr id="21" name="자유형 5"/>
            <p:cNvSpPr/>
            <p:nvPr userDrawn="1"/>
          </p:nvSpPr>
          <p:spPr>
            <a:xfrm rot="16200000">
              <a:off x="-257699" y="1260625"/>
              <a:ext cx="2398044" cy="1199022"/>
            </a:xfrm>
            <a:custGeom>
              <a:avLst/>
              <a:gdLst>
                <a:gd name="T0" fmla="*/ 4842 w 4844"/>
                <a:gd name="T1" fmla="*/ 2360 h 2422"/>
                <a:gd name="T2" fmla="*/ 4830 w 4844"/>
                <a:gd name="T3" fmla="*/ 2174 h 2422"/>
                <a:gd name="T4" fmla="*/ 4806 w 4844"/>
                <a:gd name="T5" fmla="*/ 1994 h 2422"/>
                <a:gd name="T6" fmla="*/ 4766 w 4844"/>
                <a:gd name="T7" fmla="*/ 1816 h 2422"/>
                <a:gd name="T8" fmla="*/ 4716 w 4844"/>
                <a:gd name="T9" fmla="*/ 1646 h 2422"/>
                <a:gd name="T10" fmla="*/ 4652 w 4844"/>
                <a:gd name="T11" fmla="*/ 1480 h 2422"/>
                <a:gd name="T12" fmla="*/ 4578 w 4844"/>
                <a:gd name="T13" fmla="*/ 1320 h 2422"/>
                <a:gd name="T14" fmla="*/ 4492 w 4844"/>
                <a:gd name="T15" fmla="*/ 1166 h 2422"/>
                <a:gd name="T16" fmla="*/ 4396 w 4844"/>
                <a:gd name="T17" fmla="*/ 1020 h 2422"/>
                <a:gd name="T18" fmla="*/ 4290 w 4844"/>
                <a:gd name="T19" fmla="*/ 882 h 2422"/>
                <a:gd name="T20" fmla="*/ 4174 w 4844"/>
                <a:gd name="T21" fmla="*/ 752 h 2422"/>
                <a:gd name="T22" fmla="*/ 4050 w 4844"/>
                <a:gd name="T23" fmla="*/ 630 h 2422"/>
                <a:gd name="T24" fmla="*/ 3916 w 4844"/>
                <a:gd name="T25" fmla="*/ 518 h 2422"/>
                <a:gd name="T26" fmla="*/ 3776 w 4844"/>
                <a:gd name="T27" fmla="*/ 414 h 2422"/>
                <a:gd name="T28" fmla="*/ 3628 w 4844"/>
                <a:gd name="T29" fmla="*/ 322 h 2422"/>
                <a:gd name="T30" fmla="*/ 3472 w 4844"/>
                <a:gd name="T31" fmla="*/ 240 h 2422"/>
                <a:gd name="T32" fmla="*/ 3310 w 4844"/>
                <a:gd name="T33" fmla="*/ 168 h 2422"/>
                <a:gd name="T34" fmla="*/ 3142 w 4844"/>
                <a:gd name="T35" fmla="*/ 110 h 2422"/>
                <a:gd name="T36" fmla="*/ 2968 w 4844"/>
                <a:gd name="T37" fmla="*/ 62 h 2422"/>
                <a:gd name="T38" fmla="*/ 2790 w 4844"/>
                <a:gd name="T39" fmla="*/ 28 h 2422"/>
                <a:gd name="T40" fmla="*/ 2608 w 4844"/>
                <a:gd name="T41" fmla="*/ 8 h 2422"/>
                <a:gd name="T42" fmla="*/ 2422 w 4844"/>
                <a:gd name="T43" fmla="*/ 0 h 2422"/>
                <a:gd name="T44" fmla="*/ 2298 w 4844"/>
                <a:gd name="T45" fmla="*/ 4 h 2422"/>
                <a:gd name="T46" fmla="*/ 2114 w 4844"/>
                <a:gd name="T47" fmla="*/ 20 h 2422"/>
                <a:gd name="T48" fmla="*/ 1934 w 4844"/>
                <a:gd name="T49" fmla="*/ 50 h 2422"/>
                <a:gd name="T50" fmla="*/ 1760 w 4844"/>
                <a:gd name="T51" fmla="*/ 92 h 2422"/>
                <a:gd name="T52" fmla="*/ 1590 w 4844"/>
                <a:gd name="T53" fmla="*/ 148 h 2422"/>
                <a:gd name="T54" fmla="*/ 1426 w 4844"/>
                <a:gd name="T55" fmla="*/ 214 h 2422"/>
                <a:gd name="T56" fmla="*/ 1268 w 4844"/>
                <a:gd name="T57" fmla="*/ 294 h 2422"/>
                <a:gd name="T58" fmla="*/ 1118 w 4844"/>
                <a:gd name="T59" fmla="*/ 382 h 2422"/>
                <a:gd name="T60" fmla="*/ 974 w 4844"/>
                <a:gd name="T61" fmla="*/ 482 h 2422"/>
                <a:gd name="T62" fmla="*/ 838 w 4844"/>
                <a:gd name="T63" fmla="*/ 592 h 2422"/>
                <a:gd name="T64" fmla="*/ 710 w 4844"/>
                <a:gd name="T65" fmla="*/ 710 h 2422"/>
                <a:gd name="T66" fmla="*/ 592 w 4844"/>
                <a:gd name="T67" fmla="*/ 838 h 2422"/>
                <a:gd name="T68" fmla="*/ 482 w 4844"/>
                <a:gd name="T69" fmla="*/ 974 h 2422"/>
                <a:gd name="T70" fmla="*/ 382 w 4844"/>
                <a:gd name="T71" fmla="*/ 1118 h 2422"/>
                <a:gd name="T72" fmla="*/ 294 w 4844"/>
                <a:gd name="T73" fmla="*/ 1268 h 2422"/>
                <a:gd name="T74" fmla="*/ 214 w 4844"/>
                <a:gd name="T75" fmla="*/ 1426 h 2422"/>
                <a:gd name="T76" fmla="*/ 148 w 4844"/>
                <a:gd name="T77" fmla="*/ 1590 h 2422"/>
                <a:gd name="T78" fmla="*/ 92 w 4844"/>
                <a:gd name="T79" fmla="*/ 1760 h 2422"/>
                <a:gd name="T80" fmla="*/ 50 w 4844"/>
                <a:gd name="T81" fmla="*/ 1934 h 2422"/>
                <a:gd name="T82" fmla="*/ 20 w 4844"/>
                <a:gd name="T83" fmla="*/ 2114 h 2422"/>
                <a:gd name="T84" fmla="*/ 4 w 4844"/>
                <a:gd name="T85" fmla="*/ 2298 h 2422"/>
              </a:gdLst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  <a:cxn ang="0">
                  <a:pos x="T8" y="T9"/>
                </a:cxn>
                <a:cxn ang="0">
                  <a:pos x="T10" y="T11"/>
                </a:cxn>
                <a:cxn ang="0">
                  <a:pos x="T12" y="T13"/>
                </a:cxn>
                <a:cxn ang="0">
                  <a:pos x="T14" y="T15"/>
                </a:cxn>
                <a:cxn ang="0">
                  <a:pos x="T16" y="T17"/>
                </a:cxn>
                <a:cxn ang="0">
                  <a:pos x="T18" y="T19"/>
                </a:cxn>
                <a:cxn ang="0">
                  <a:pos x="T20" y="T21"/>
                </a:cxn>
                <a:cxn ang="0">
                  <a:pos x="T22" y="T23"/>
                </a:cxn>
                <a:cxn ang="0">
                  <a:pos x="T24" y="T25"/>
                </a:cxn>
                <a:cxn ang="0">
                  <a:pos x="T26" y="T27"/>
                </a:cxn>
                <a:cxn ang="0">
                  <a:pos x="T28" y="T29"/>
                </a:cxn>
                <a:cxn ang="0">
                  <a:pos x="T30" y="T31"/>
                </a:cxn>
                <a:cxn ang="0">
                  <a:pos x="T32" y="T33"/>
                </a:cxn>
                <a:cxn ang="0">
                  <a:pos x="T34" y="T35"/>
                </a:cxn>
                <a:cxn ang="0">
                  <a:pos x="T36" y="T37"/>
                </a:cxn>
                <a:cxn ang="0">
                  <a:pos x="T38" y="T39"/>
                </a:cxn>
                <a:cxn ang="0">
                  <a:pos x="T40" y="T41"/>
                </a:cxn>
                <a:cxn ang="0">
                  <a:pos x="T42" y="T43"/>
                </a:cxn>
                <a:cxn ang="0">
                  <a:pos x="T44" y="T45"/>
                </a:cxn>
                <a:cxn ang="0">
                  <a:pos x="T46" y="T47"/>
                </a:cxn>
                <a:cxn ang="0">
                  <a:pos x="T48" y="T49"/>
                </a:cxn>
                <a:cxn ang="0">
                  <a:pos x="T50" y="T51"/>
                </a:cxn>
                <a:cxn ang="0">
                  <a:pos x="T52" y="T53"/>
                </a:cxn>
                <a:cxn ang="0">
                  <a:pos x="T54" y="T55"/>
                </a:cxn>
                <a:cxn ang="0">
                  <a:pos x="T56" y="T57"/>
                </a:cxn>
                <a:cxn ang="0">
                  <a:pos x="T58" y="T59"/>
                </a:cxn>
                <a:cxn ang="0">
                  <a:pos x="T60" y="T61"/>
                </a:cxn>
                <a:cxn ang="0">
                  <a:pos x="T62" y="T63"/>
                </a:cxn>
                <a:cxn ang="0">
                  <a:pos x="T64" y="T65"/>
                </a:cxn>
                <a:cxn ang="0">
                  <a:pos x="T66" y="T67"/>
                </a:cxn>
                <a:cxn ang="0">
                  <a:pos x="T68" y="T69"/>
                </a:cxn>
                <a:cxn ang="0">
                  <a:pos x="T70" y="T71"/>
                </a:cxn>
                <a:cxn ang="0">
                  <a:pos x="T72" y="T73"/>
                </a:cxn>
                <a:cxn ang="0">
                  <a:pos x="T74" y="T75"/>
                </a:cxn>
                <a:cxn ang="0">
                  <a:pos x="T76" y="T77"/>
                </a:cxn>
                <a:cxn ang="0">
                  <a:pos x="T78" y="T79"/>
                </a:cxn>
                <a:cxn ang="0">
                  <a:pos x="T80" y="T81"/>
                </a:cxn>
                <a:cxn ang="0">
                  <a:pos x="T82" y="T83"/>
                </a:cxn>
                <a:cxn ang="0">
                  <a:pos x="T84" y="T85"/>
                </a:cxn>
              </a:cxnLst>
              <a:rect l="0" t="0" r="r" b="b"/>
              <a:pathLst>
                <a:path w="4844" h="2422">
                  <a:moveTo>
                    <a:pt x="4844" y="2422"/>
                  </a:moveTo>
                  <a:lnTo>
                    <a:pt x="4844" y="2422"/>
                  </a:lnTo>
                  <a:lnTo>
                    <a:pt x="4842" y="2360"/>
                  </a:lnTo>
                  <a:lnTo>
                    <a:pt x="4840" y="2298"/>
                  </a:lnTo>
                  <a:lnTo>
                    <a:pt x="4836" y="2236"/>
                  </a:lnTo>
                  <a:lnTo>
                    <a:pt x="4830" y="2174"/>
                  </a:lnTo>
                  <a:lnTo>
                    <a:pt x="4824" y="2114"/>
                  </a:lnTo>
                  <a:lnTo>
                    <a:pt x="4816" y="2054"/>
                  </a:lnTo>
                  <a:lnTo>
                    <a:pt x="4806" y="1994"/>
                  </a:lnTo>
                  <a:lnTo>
                    <a:pt x="4794" y="1934"/>
                  </a:lnTo>
                  <a:lnTo>
                    <a:pt x="4782" y="1876"/>
                  </a:lnTo>
                  <a:lnTo>
                    <a:pt x="4766" y="1816"/>
                  </a:lnTo>
                  <a:lnTo>
                    <a:pt x="4752" y="1760"/>
                  </a:lnTo>
                  <a:lnTo>
                    <a:pt x="4734" y="1702"/>
                  </a:lnTo>
                  <a:lnTo>
                    <a:pt x="4716" y="1646"/>
                  </a:lnTo>
                  <a:lnTo>
                    <a:pt x="4696" y="1590"/>
                  </a:lnTo>
                  <a:lnTo>
                    <a:pt x="4676" y="1534"/>
                  </a:lnTo>
                  <a:lnTo>
                    <a:pt x="4652" y="1480"/>
                  </a:lnTo>
                  <a:lnTo>
                    <a:pt x="4630" y="1426"/>
                  </a:lnTo>
                  <a:lnTo>
                    <a:pt x="4604" y="1372"/>
                  </a:lnTo>
                  <a:lnTo>
                    <a:pt x="4578" y="1320"/>
                  </a:lnTo>
                  <a:lnTo>
                    <a:pt x="4550" y="1268"/>
                  </a:lnTo>
                  <a:lnTo>
                    <a:pt x="4522" y="1216"/>
                  </a:lnTo>
                  <a:lnTo>
                    <a:pt x="4492" y="1166"/>
                  </a:lnTo>
                  <a:lnTo>
                    <a:pt x="4462" y="1118"/>
                  </a:lnTo>
                  <a:lnTo>
                    <a:pt x="4430" y="1068"/>
                  </a:lnTo>
                  <a:lnTo>
                    <a:pt x="4396" y="1020"/>
                  </a:lnTo>
                  <a:lnTo>
                    <a:pt x="4362" y="974"/>
                  </a:lnTo>
                  <a:lnTo>
                    <a:pt x="4326" y="928"/>
                  </a:lnTo>
                  <a:lnTo>
                    <a:pt x="4290" y="882"/>
                  </a:lnTo>
                  <a:lnTo>
                    <a:pt x="4252" y="838"/>
                  </a:lnTo>
                  <a:lnTo>
                    <a:pt x="4214" y="794"/>
                  </a:lnTo>
                  <a:lnTo>
                    <a:pt x="4174" y="752"/>
                  </a:lnTo>
                  <a:lnTo>
                    <a:pt x="4134" y="710"/>
                  </a:lnTo>
                  <a:lnTo>
                    <a:pt x="4092" y="670"/>
                  </a:lnTo>
                  <a:lnTo>
                    <a:pt x="4050" y="630"/>
                  </a:lnTo>
                  <a:lnTo>
                    <a:pt x="4006" y="592"/>
                  </a:lnTo>
                  <a:lnTo>
                    <a:pt x="3962" y="554"/>
                  </a:lnTo>
                  <a:lnTo>
                    <a:pt x="3916" y="518"/>
                  </a:lnTo>
                  <a:lnTo>
                    <a:pt x="3870" y="482"/>
                  </a:lnTo>
                  <a:lnTo>
                    <a:pt x="3824" y="448"/>
                  </a:lnTo>
                  <a:lnTo>
                    <a:pt x="3776" y="414"/>
                  </a:lnTo>
                  <a:lnTo>
                    <a:pt x="3726" y="382"/>
                  </a:lnTo>
                  <a:lnTo>
                    <a:pt x="3678" y="352"/>
                  </a:lnTo>
                  <a:lnTo>
                    <a:pt x="3628" y="322"/>
                  </a:lnTo>
                  <a:lnTo>
                    <a:pt x="3576" y="294"/>
                  </a:lnTo>
                  <a:lnTo>
                    <a:pt x="3524" y="266"/>
                  </a:lnTo>
                  <a:lnTo>
                    <a:pt x="3472" y="240"/>
                  </a:lnTo>
                  <a:lnTo>
                    <a:pt x="3418" y="214"/>
                  </a:lnTo>
                  <a:lnTo>
                    <a:pt x="3364" y="192"/>
                  </a:lnTo>
                  <a:lnTo>
                    <a:pt x="3310" y="168"/>
                  </a:lnTo>
                  <a:lnTo>
                    <a:pt x="3254" y="148"/>
                  </a:lnTo>
                  <a:lnTo>
                    <a:pt x="3198" y="128"/>
                  </a:lnTo>
                  <a:lnTo>
                    <a:pt x="3142" y="110"/>
                  </a:lnTo>
                  <a:lnTo>
                    <a:pt x="3084" y="92"/>
                  </a:lnTo>
                  <a:lnTo>
                    <a:pt x="3028" y="78"/>
                  </a:lnTo>
                  <a:lnTo>
                    <a:pt x="2968" y="62"/>
                  </a:lnTo>
                  <a:lnTo>
                    <a:pt x="2910" y="50"/>
                  </a:lnTo>
                  <a:lnTo>
                    <a:pt x="2850" y="38"/>
                  </a:lnTo>
                  <a:lnTo>
                    <a:pt x="2790" y="28"/>
                  </a:lnTo>
                  <a:lnTo>
                    <a:pt x="2730" y="20"/>
                  </a:lnTo>
                  <a:lnTo>
                    <a:pt x="2670" y="14"/>
                  </a:lnTo>
                  <a:lnTo>
                    <a:pt x="2608" y="8"/>
                  </a:lnTo>
                  <a:lnTo>
                    <a:pt x="2546" y="4"/>
                  </a:lnTo>
                  <a:lnTo>
                    <a:pt x="2484" y="2"/>
                  </a:lnTo>
                  <a:lnTo>
                    <a:pt x="2422" y="0"/>
                  </a:lnTo>
                  <a:lnTo>
                    <a:pt x="2422" y="0"/>
                  </a:lnTo>
                  <a:lnTo>
                    <a:pt x="2360" y="2"/>
                  </a:lnTo>
                  <a:lnTo>
                    <a:pt x="2298" y="4"/>
                  </a:lnTo>
                  <a:lnTo>
                    <a:pt x="2236" y="8"/>
                  </a:lnTo>
                  <a:lnTo>
                    <a:pt x="2174" y="14"/>
                  </a:lnTo>
                  <a:lnTo>
                    <a:pt x="2114" y="20"/>
                  </a:lnTo>
                  <a:lnTo>
                    <a:pt x="2054" y="28"/>
                  </a:lnTo>
                  <a:lnTo>
                    <a:pt x="1994" y="38"/>
                  </a:lnTo>
                  <a:lnTo>
                    <a:pt x="1934" y="50"/>
                  </a:lnTo>
                  <a:lnTo>
                    <a:pt x="1876" y="62"/>
                  </a:lnTo>
                  <a:lnTo>
                    <a:pt x="1816" y="78"/>
                  </a:lnTo>
                  <a:lnTo>
                    <a:pt x="1760" y="92"/>
                  </a:lnTo>
                  <a:lnTo>
                    <a:pt x="1702" y="110"/>
                  </a:lnTo>
                  <a:lnTo>
                    <a:pt x="1646" y="128"/>
                  </a:lnTo>
                  <a:lnTo>
                    <a:pt x="1590" y="148"/>
                  </a:lnTo>
                  <a:lnTo>
                    <a:pt x="1534" y="168"/>
                  </a:lnTo>
                  <a:lnTo>
                    <a:pt x="1480" y="192"/>
                  </a:lnTo>
                  <a:lnTo>
                    <a:pt x="1426" y="214"/>
                  </a:lnTo>
                  <a:lnTo>
                    <a:pt x="1372" y="240"/>
                  </a:lnTo>
                  <a:lnTo>
                    <a:pt x="1320" y="266"/>
                  </a:lnTo>
                  <a:lnTo>
                    <a:pt x="1268" y="294"/>
                  </a:lnTo>
                  <a:lnTo>
                    <a:pt x="1216" y="322"/>
                  </a:lnTo>
                  <a:lnTo>
                    <a:pt x="1166" y="352"/>
                  </a:lnTo>
                  <a:lnTo>
                    <a:pt x="1118" y="382"/>
                  </a:lnTo>
                  <a:lnTo>
                    <a:pt x="1068" y="414"/>
                  </a:lnTo>
                  <a:lnTo>
                    <a:pt x="1020" y="448"/>
                  </a:lnTo>
                  <a:lnTo>
                    <a:pt x="974" y="482"/>
                  </a:lnTo>
                  <a:lnTo>
                    <a:pt x="928" y="518"/>
                  </a:lnTo>
                  <a:lnTo>
                    <a:pt x="882" y="554"/>
                  </a:lnTo>
                  <a:lnTo>
                    <a:pt x="838" y="592"/>
                  </a:lnTo>
                  <a:lnTo>
                    <a:pt x="794" y="630"/>
                  </a:lnTo>
                  <a:lnTo>
                    <a:pt x="752" y="670"/>
                  </a:lnTo>
                  <a:lnTo>
                    <a:pt x="710" y="710"/>
                  </a:lnTo>
                  <a:lnTo>
                    <a:pt x="670" y="752"/>
                  </a:lnTo>
                  <a:lnTo>
                    <a:pt x="630" y="794"/>
                  </a:lnTo>
                  <a:lnTo>
                    <a:pt x="592" y="838"/>
                  </a:lnTo>
                  <a:lnTo>
                    <a:pt x="554" y="882"/>
                  </a:lnTo>
                  <a:lnTo>
                    <a:pt x="518" y="928"/>
                  </a:lnTo>
                  <a:lnTo>
                    <a:pt x="482" y="974"/>
                  </a:lnTo>
                  <a:lnTo>
                    <a:pt x="448" y="1020"/>
                  </a:lnTo>
                  <a:lnTo>
                    <a:pt x="414" y="1068"/>
                  </a:lnTo>
                  <a:lnTo>
                    <a:pt x="382" y="1118"/>
                  </a:lnTo>
                  <a:lnTo>
                    <a:pt x="352" y="1166"/>
                  </a:lnTo>
                  <a:lnTo>
                    <a:pt x="322" y="1216"/>
                  </a:lnTo>
                  <a:lnTo>
                    <a:pt x="294" y="1268"/>
                  </a:lnTo>
                  <a:lnTo>
                    <a:pt x="266" y="1320"/>
                  </a:lnTo>
                  <a:lnTo>
                    <a:pt x="240" y="1372"/>
                  </a:lnTo>
                  <a:lnTo>
                    <a:pt x="214" y="1426"/>
                  </a:lnTo>
                  <a:lnTo>
                    <a:pt x="192" y="1480"/>
                  </a:lnTo>
                  <a:lnTo>
                    <a:pt x="168" y="1534"/>
                  </a:lnTo>
                  <a:lnTo>
                    <a:pt x="148" y="1590"/>
                  </a:lnTo>
                  <a:lnTo>
                    <a:pt x="128" y="1646"/>
                  </a:lnTo>
                  <a:lnTo>
                    <a:pt x="110" y="1702"/>
                  </a:lnTo>
                  <a:lnTo>
                    <a:pt x="92" y="1760"/>
                  </a:lnTo>
                  <a:lnTo>
                    <a:pt x="78" y="1816"/>
                  </a:lnTo>
                  <a:lnTo>
                    <a:pt x="62" y="1876"/>
                  </a:lnTo>
                  <a:lnTo>
                    <a:pt x="50" y="1934"/>
                  </a:lnTo>
                  <a:lnTo>
                    <a:pt x="38" y="1994"/>
                  </a:lnTo>
                  <a:lnTo>
                    <a:pt x="28" y="2054"/>
                  </a:lnTo>
                  <a:lnTo>
                    <a:pt x="20" y="2114"/>
                  </a:lnTo>
                  <a:lnTo>
                    <a:pt x="14" y="2174"/>
                  </a:lnTo>
                  <a:lnTo>
                    <a:pt x="8" y="2236"/>
                  </a:lnTo>
                  <a:lnTo>
                    <a:pt x="4" y="2298"/>
                  </a:lnTo>
                  <a:lnTo>
                    <a:pt x="2" y="2360"/>
                  </a:lnTo>
                  <a:lnTo>
                    <a:pt x="0" y="2422"/>
                  </a:lnTo>
                </a:path>
              </a:pathLst>
            </a:custGeom>
            <a:noFill/>
            <a:ln w="9525">
              <a:solidFill>
                <a:schemeClr val="accent1">
                  <a:lumMod val="60000"/>
                  <a:lumOff val="40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ot="0" vert="horz" wrap="square" lIns="91440" tIns="45720" rIns="91440" bIns="45720" anchor="ctr" anchorCtr="0">
              <a:prstTxWarp prst="textNoShape">
                <a:avLst/>
              </a:prstTxWarp>
              <a:noAutofit/>
            </a:bodyPr>
            <a:lstStyle/>
            <a:p>
              <a:pPr lvl="0" algn="ctr">
                <a:defRPr lang="ko-KR" altLang="en-US"/>
              </a:pPr>
              <a:endParaRPr lang="ko-KR" altLang="en-US">
                <a:solidFill>
                  <a:schemeClr val="lt1"/>
                </a:solidFill>
              </a:endParaRPr>
            </a:p>
          </p:txBody>
        </p:sp>
        <p:sp>
          <p:nvSpPr>
            <p:cNvPr id="22" name="타원 21"/>
            <p:cNvSpPr/>
            <p:nvPr userDrawn="1"/>
          </p:nvSpPr>
          <p:spPr>
            <a:xfrm flipH="1">
              <a:off x="1510043" y="3028091"/>
              <a:ext cx="61582" cy="61582"/>
            </a:xfrm>
            <a:prstGeom prst="ellipse">
              <a:avLst/>
            </a:prstGeom>
            <a:solidFill>
              <a:schemeClr val="accent1">
                <a:lumMod val="60000"/>
                <a:lumOff val="40000"/>
              </a:schemeClr>
            </a:solidFill>
            <a:ln w="9525"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3" name="타원 22"/>
          <p:cNvSpPr/>
          <p:nvPr userDrawn="1"/>
        </p:nvSpPr>
        <p:spPr>
          <a:xfrm flipH="1">
            <a:off x="1994340" y="6309320"/>
            <a:ext cx="120210" cy="120210"/>
          </a:xfrm>
          <a:prstGeom prst="ellipse">
            <a:avLst/>
          </a:prstGeom>
          <a:solidFill>
            <a:schemeClr val="accent1">
              <a:lumMod val="60000"/>
              <a:lumOff val="40000"/>
            </a:schemeClr>
          </a:solidFill>
          <a:ln w="9525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 lang="ko-KR" altLang="en-US"/>
            </a:pPr>
            <a:endParaRPr lang="ko-KR" altLang="en-US"/>
          </a:p>
        </p:txBody>
      </p:sp>
      <p:grpSp>
        <p:nvGrpSpPr>
          <p:cNvPr id="24" name="그룹 23"/>
          <p:cNvGrpSpPr/>
          <p:nvPr userDrawn="1"/>
        </p:nvGrpSpPr>
        <p:grpSpPr>
          <a:xfrm rot="0">
            <a:off x="6356211" y="1980034"/>
            <a:ext cx="5835791" cy="4877965"/>
            <a:chOff x="4767158" y="1485026"/>
            <a:chExt cx="4376843" cy="3658474"/>
          </a:xfrm>
        </p:grpSpPr>
        <p:sp>
          <p:nvSpPr>
            <p:cNvPr id="25" name="도넛 1"/>
            <p:cNvSpPr/>
            <p:nvPr userDrawn="1"/>
          </p:nvSpPr>
          <p:spPr>
            <a:xfrm>
              <a:off x="6761734" y="3466129"/>
              <a:ext cx="2382267" cy="1677371"/>
            </a:xfrm>
            <a:custGeom>
              <a:avLst/>
              <a:gdLst/>
              <a:rect l="l" t="t" r="r" b="b"/>
              <a:pathLst>
                <a:path w="2382267" h="1677371">
                  <a:moveTo>
                    <a:pt x="1665735" y="0"/>
                  </a:moveTo>
                  <a:cubicBezTo>
                    <a:pt x="1922586" y="0"/>
                    <a:pt x="2165858" y="58134"/>
                    <a:pt x="2382267" y="163733"/>
                  </a:cubicBezTo>
                  <a:lnTo>
                    <a:pt x="2382267" y="471748"/>
                  </a:lnTo>
                  <a:cubicBezTo>
                    <a:pt x="2173528" y="344333"/>
                    <a:pt x="1928096" y="271848"/>
                    <a:pt x="1665735" y="271848"/>
                  </a:cubicBezTo>
                  <a:cubicBezTo>
                    <a:pt x="895912" y="271848"/>
                    <a:pt x="271848" y="895912"/>
                    <a:pt x="271848" y="1665735"/>
                  </a:cubicBezTo>
                  <a:lnTo>
                    <a:pt x="272436" y="1677371"/>
                  </a:lnTo>
                  <a:lnTo>
                    <a:pt x="588" y="1677371"/>
                  </a:lnTo>
                  <a:cubicBezTo>
                    <a:pt x="14" y="1673498"/>
                    <a:pt x="0" y="1669618"/>
                    <a:pt x="0" y="1665735"/>
                  </a:cubicBezTo>
                  <a:cubicBezTo>
                    <a:pt x="0" y="745775"/>
                    <a:pt x="745775" y="0"/>
                    <a:pt x="1665735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6" name="도넛 21"/>
            <p:cNvSpPr/>
            <p:nvPr userDrawn="1"/>
          </p:nvSpPr>
          <p:spPr>
            <a:xfrm>
              <a:off x="6272174" y="2976570"/>
              <a:ext cx="2871826" cy="2166930"/>
            </a:xfrm>
            <a:custGeom>
              <a:avLst/>
              <a:gdLst/>
              <a:rect l="l" t="t" r="r" b="b"/>
              <a:pathLst>
                <a:path w="2871826" h="2166930">
                  <a:moveTo>
                    <a:pt x="2155294" y="0"/>
                  </a:moveTo>
                  <a:cubicBezTo>
                    <a:pt x="2406797" y="0"/>
                    <a:pt x="2648239" y="43078"/>
                    <a:pt x="2871826" y="124573"/>
                  </a:cubicBezTo>
                  <a:lnTo>
                    <a:pt x="2871826" y="411745"/>
                  </a:lnTo>
                  <a:cubicBezTo>
                    <a:pt x="2651145" y="320071"/>
                    <a:pt x="2409075" y="269929"/>
                    <a:pt x="2155294" y="269929"/>
                  </a:cubicBezTo>
                  <a:cubicBezTo>
                    <a:pt x="1114036" y="269929"/>
                    <a:pt x="269929" y="1114036"/>
                    <a:pt x="269929" y="2155294"/>
                  </a:cubicBezTo>
                  <a:lnTo>
                    <a:pt x="270517" y="2166930"/>
                  </a:lnTo>
                  <a:lnTo>
                    <a:pt x="588" y="2166930"/>
                  </a:lnTo>
                  <a:cubicBezTo>
                    <a:pt x="11" y="2163056"/>
                    <a:pt x="0" y="2159176"/>
                    <a:pt x="0" y="2155294"/>
                  </a:cubicBezTo>
                  <a:cubicBezTo>
                    <a:pt x="0" y="964958"/>
                    <a:pt x="964958" y="0"/>
                    <a:pt x="2155294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7" name="도넛 22"/>
            <p:cNvSpPr/>
            <p:nvPr userDrawn="1"/>
          </p:nvSpPr>
          <p:spPr>
            <a:xfrm>
              <a:off x="5720786" y="2438654"/>
              <a:ext cx="3423214" cy="2704846"/>
            </a:xfrm>
            <a:custGeom>
              <a:avLst/>
              <a:gdLst/>
              <a:rect l="l" t="t" r="r" b="b"/>
              <a:pathLst>
                <a:path w="3423214" h="2704846">
                  <a:moveTo>
                    <a:pt x="2693209" y="0"/>
                  </a:moveTo>
                  <a:cubicBezTo>
                    <a:pt x="2946468" y="0"/>
                    <a:pt x="3191563" y="34957"/>
                    <a:pt x="3423214" y="102858"/>
                  </a:cubicBezTo>
                  <a:lnTo>
                    <a:pt x="3423214" y="400463"/>
                  </a:lnTo>
                  <a:cubicBezTo>
                    <a:pt x="3193126" y="326522"/>
                    <a:pt x="2947784" y="286988"/>
                    <a:pt x="2693209" y="286988"/>
                  </a:cubicBezTo>
                  <a:cubicBezTo>
                    <a:pt x="1364290" y="286988"/>
                    <a:pt x="286988" y="1364290"/>
                    <a:pt x="286988" y="2693209"/>
                  </a:cubicBezTo>
                  <a:lnTo>
                    <a:pt x="287576" y="2704846"/>
                  </a:lnTo>
                  <a:lnTo>
                    <a:pt x="588" y="2704846"/>
                  </a:lnTo>
                  <a:cubicBezTo>
                    <a:pt x="8" y="2700971"/>
                    <a:pt x="0" y="2697091"/>
                    <a:pt x="0" y="2693209"/>
                  </a:cubicBezTo>
                  <a:cubicBezTo>
                    <a:pt x="0" y="1205791"/>
                    <a:pt x="1205791" y="0"/>
                    <a:pt x="2693209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  <p:sp>
          <p:nvSpPr>
            <p:cNvPr id="28" name="도넛 24"/>
            <p:cNvSpPr/>
            <p:nvPr userDrawn="1"/>
          </p:nvSpPr>
          <p:spPr>
            <a:xfrm>
              <a:off x="4767158" y="1485026"/>
              <a:ext cx="4376842" cy="3658474"/>
            </a:xfrm>
            <a:custGeom>
              <a:avLst/>
              <a:gdLst/>
              <a:rect l="l" t="t" r="r" b="b"/>
              <a:pathLst>
                <a:path w="4376842" h="3658474">
                  <a:moveTo>
                    <a:pt x="3646837" y="0"/>
                  </a:moveTo>
                  <a:cubicBezTo>
                    <a:pt x="3896854" y="0"/>
                    <a:pt x="4140995" y="25159"/>
                    <a:pt x="4376842" y="73205"/>
                  </a:cubicBezTo>
                  <a:lnTo>
                    <a:pt x="4376842" y="332143"/>
                  </a:lnTo>
                  <a:cubicBezTo>
                    <a:pt x="4141831" y="279753"/>
                    <a:pt x="3897507" y="252580"/>
                    <a:pt x="3646837" y="252580"/>
                  </a:cubicBezTo>
                  <a:cubicBezTo>
                    <a:pt x="1772241" y="252580"/>
                    <a:pt x="252580" y="1772241"/>
                    <a:pt x="252580" y="3646837"/>
                  </a:cubicBezTo>
                  <a:lnTo>
                    <a:pt x="252874" y="3658474"/>
                  </a:lnTo>
                  <a:lnTo>
                    <a:pt x="294" y="3658474"/>
                  </a:lnTo>
                  <a:cubicBezTo>
                    <a:pt x="6" y="3654597"/>
                    <a:pt x="0" y="3650718"/>
                    <a:pt x="0" y="3646837"/>
                  </a:cubicBezTo>
                  <a:cubicBezTo>
                    <a:pt x="0" y="1632745"/>
                    <a:pt x="1632745" y="0"/>
                    <a:pt x="3646837" y="0"/>
                  </a:cubicBezTo>
                  <a:close/>
                </a:path>
              </a:pathLst>
            </a:custGeom>
            <a:solidFill>
              <a:schemeClr val="bg1">
                <a:alpha val="15000"/>
              </a:schemeClr>
            </a:solidFill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anchor="ctr"/>
            <a:lstStyle/>
            <a:p>
              <a:pPr lvl="0" algn="ctr">
                <a:defRPr lang="ko-KR" altLang="en-US"/>
              </a:pPr>
              <a:endParaRPr lang="ko-KR" altLang="en-US"/>
            </a:p>
          </p:txBody>
        </p:sp>
      </p:grpSp>
      <p:sp>
        <p:nvSpPr>
          <p:cNvPr id="2" name="제목 1"/>
          <p:cNvSpPr>
            <a:spLocks noGrp="1"/>
          </p:cNvSpPr>
          <p:nvPr>
            <p:ph type="ctrTitle" idx="0"/>
          </p:nvPr>
        </p:nvSpPr>
        <p:spPr>
          <a:xfrm>
            <a:off x="2581690" y="3929856"/>
            <a:ext cx="8534400" cy="1316813"/>
          </a:xfrm>
        </p:spPr>
        <p:txBody>
          <a:bodyPr>
            <a:normAutofit/>
          </a:bodyPr>
          <a:lstStyle>
            <a:lvl1pPr algn="l">
              <a:defRPr sz="4000">
                <a:solidFill>
                  <a:schemeClr val="bg1"/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>
          <a:xfrm>
            <a:off x="2581690" y="5323275"/>
            <a:ext cx="8534400" cy="794098"/>
          </a:xfrm>
        </p:spPr>
        <p:txBody>
          <a:bodyPr/>
          <a:lstStyle>
            <a:lvl1pPr marL="0" indent="0" algn="l">
              <a:buNone/>
              <a:defRPr sz="2800">
                <a:solidFill>
                  <a:schemeClr val="bg1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>
              <a:defRPr lang="ko-KR" altLang="en-US"/>
            </a:pPr>
            <a:r>
              <a:rPr lang="ko-KR" altLang="en-US"/>
              <a:t>마스터 부제목 스타일 편집</a:t>
            </a:r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1_빈 화면" preserve="1" userDrawn="1">
  <p:cSld name="1_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EBAF6-36D0-4DD8-B695-D4C1B37E35D6}" type="datetime1">
              <a:rPr lang="ko-KR" altLang="en-US"/>
              <a:pPr>
                <a:defRPr lang="ko-KR" altLang="en-US"/>
              </a:pPr>
              <a:t>2020-04-28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chemeClr val="tx1"/>
                </a:solidFill>
              </a:defRPr>
            </a:lvl1pPr>
          </a:lstStyle>
          <a:p>
            <a:pPr>
              <a:defRPr lang="ko-KR" altLang="en-US"/>
            </a:pPr>
            <a:fld id="{AD22CD3B-FDDF-4998-970C-76E6E0BEC65F}" type="slidenum">
              <a:rPr lang="ko-KR" altLang="en-US"/>
              <a:pPr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showMasterPhAnim="1" matchingName="빈 화면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그림 4"/>
          <p:cNvPicPr>
            <a:picLocks noChangeAspect="1"/>
          </p:cNvPicPr>
          <p:nvPr userDrawn="1"/>
        </p:nvPicPr>
        <p:blipFill rotWithShape="1">
          <a:blip r:embed="rId2">
            <a:duotone>
              <a:prstClr val="black"/>
              <a:schemeClr val="tx2">
                <a:tint val="45000"/>
                <a:satMod val="400000"/>
              </a:schemeClr>
            </a:duotone>
            <a:lum/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2" name="날짜 개체 틀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pPr lvl="0">
              <a:defRPr lang="ko-KR" altLang="en-US"/>
            </a:pPr>
            <a:fld id="{AD2EBAF6-36D0-4DD8-B695-D4C1B37E35D6}" type="datetime1">
              <a:rPr lang="ko-KR" altLang="en-US"/>
              <a:pPr lvl="0">
                <a:defRPr lang="ko-KR" altLang="en-US"/>
              </a:pPr>
              <a:t>2020-04-27</a:t>
            </a:fld>
            <a:endParaRPr lang="ko-KR" altLang="en-US"/>
          </a:p>
        </p:txBody>
      </p:sp>
      <p:sp>
        <p:nvSpPr>
          <p:cNvPr id="3" name="바닥글 개체 틀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4" name="슬라이드 번호 개체 틀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Ovr>
    <a:masterClrMapping/>
  </p:clrMapOvr>
  <p:transition xmlns:mc="http://schemas.openxmlformats.org/markup-compatibility/2006" xmlns:hp="http://schemas.haansoft.com/office/presentation/8.0" mc:Ignorable="hp" hp:hslDur="500"/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Relationship Id="rId2" Type="http://schemas.openxmlformats.org/officeDocument/2006/relationships/slideLayout" Target="../slideLayouts/slideLayout2.xml"  /><Relationship Id="rId3" Type="http://schemas.openxmlformats.org/officeDocument/2006/relationships/slideLayout" Target="../slideLayouts/slideLayout3.xml"  /><Relationship Id="rId4" Type="http://schemas.openxmlformats.org/officeDocument/2006/relationships/theme" Target="../theme/theme1.xml"  /></Relationships>
</file>

<file path=ppt/slideMasters/slideMaster1.xml><?xml version="1.0" encoding="utf-8"?>
<p:sldMaster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 preserve="1">
  <p:cSld name="1_한컴오피스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개체 틀 1"/>
          <p:cNvSpPr>
            <a:spLocks noGrp="1"/>
          </p:cNvSpPr>
          <p:nvPr>
            <p:ph type="title" idx="0"/>
          </p:nvPr>
        </p:nvSpPr>
        <p:spPr>
          <a:xfrm>
            <a:off x="609600" y="133934"/>
            <a:ext cx="10972800" cy="571500"/>
          </a:xfrm>
          <a:prstGeom prst="rect">
            <a:avLst/>
          </a:prstGeom>
        </p:spPr>
        <p:txBody>
          <a:bodyPr vert="horz" lIns="91440" tIns="45720" rIns="91440" bIns="45720" anchor="ctr">
            <a:normAutofit fontScale="90000"/>
          </a:bodyPr>
          <a:lstStyle/>
          <a:p>
            <a:pPr lvl="0">
              <a:defRPr lang="ko-KR" altLang="en-US"/>
            </a:pPr>
            <a:r>
              <a:rPr lang="ko-KR" altLang="en-US"/>
              <a:t>마스터 제목 스타일 편집</a:t>
            </a:r>
            <a:endParaRPr lang="ko-KR" altLang="en-US"/>
          </a:p>
        </p:txBody>
      </p:sp>
      <p:sp>
        <p:nvSpPr>
          <p:cNvPr id="3" name="텍스트 개체 틀 2"/>
          <p:cNvSpPr>
            <a:spLocks noGrp="1"/>
          </p:cNvSpPr>
          <p:nvPr>
            <p:ph type="body" idx="1"/>
          </p:nvPr>
        </p:nvSpPr>
        <p:spPr>
          <a:xfrm>
            <a:off x="609600" y="1600200"/>
            <a:ext cx="10972800" cy="4525963"/>
          </a:xfrm>
          <a:prstGeom prst="rect">
            <a:avLst/>
          </a:prstGeom>
        </p:spPr>
        <p:txBody>
          <a:bodyPr vert="horz" lIns="91440" tIns="45720" rIns="91440" bIns="45720">
            <a:normAutofit/>
          </a:bodyPr>
          <a:lstStyle/>
          <a:p>
            <a:pPr lvl="0">
              <a:defRPr lang="ko-KR" altLang="en-US"/>
            </a:pPr>
            <a:r>
              <a:rPr lang="ko-KR" altLang="en-US"/>
              <a:t>마스터 텍스트 스타일을 편집합니다</a:t>
            </a:r>
            <a:endParaRPr lang="ko-KR" altLang="en-US"/>
          </a:p>
          <a:p>
            <a:pPr lvl="1">
              <a:defRPr lang="ko-KR" altLang="en-US"/>
            </a:pPr>
            <a:r>
              <a:rPr lang="ko-KR" altLang="en-US"/>
              <a:t>둘째 수준</a:t>
            </a:r>
            <a:endParaRPr lang="ko-KR" altLang="en-US"/>
          </a:p>
          <a:p>
            <a:pPr lvl="2">
              <a:defRPr lang="ko-KR" altLang="en-US"/>
            </a:pPr>
            <a:r>
              <a:rPr lang="ko-KR" altLang="en-US"/>
              <a:t>셋째 수준</a:t>
            </a:r>
            <a:endParaRPr lang="ko-KR" altLang="en-US"/>
          </a:p>
          <a:p>
            <a:pPr lvl="3">
              <a:defRPr lang="ko-KR" altLang="en-US"/>
            </a:pPr>
            <a:r>
              <a:rPr lang="ko-KR" altLang="en-US"/>
              <a:t>넷째 수준</a:t>
            </a:r>
            <a:endParaRPr lang="ko-KR" altLang="en-US"/>
          </a:p>
          <a:p>
            <a:pPr lvl="4">
              <a:defRPr lang="ko-KR" altLang="en-US"/>
            </a:pPr>
            <a:r>
              <a:rPr lang="ko-KR" altLang="en-US"/>
              <a:t>다섯째 수준</a:t>
            </a:r>
            <a:endParaRPr lang="ko-KR" altLang="en-US"/>
          </a:p>
        </p:txBody>
      </p:sp>
      <p:sp>
        <p:nvSpPr>
          <p:cNvPr id="4" name="날짜 개체 틀 3"/>
          <p:cNvSpPr>
            <a:spLocks noGrp="1"/>
          </p:cNvSpPr>
          <p:nvPr>
            <p:ph type="dt" sz="half" idx="2"/>
          </p:nvPr>
        </p:nvSpPr>
        <p:spPr>
          <a:xfrm>
            <a:off x="609600" y="6356349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D422D86A-5F52-4165-8473-F1B836277586}" type="datetime1">
              <a:rPr lang="ko-KR" altLang="en-US"/>
              <a:pPr lvl="0">
                <a:defRPr lang="ko-KR" altLang="en-US"/>
              </a:pPr>
              <a:t>2020-04-28</a:t>
            </a:fld>
            <a:endParaRPr lang="ko-KR" altLang="en-US"/>
          </a:p>
        </p:txBody>
      </p:sp>
      <p:sp>
        <p:nvSpPr>
          <p:cNvPr id="5" name="바닥글 개체 틀 4"/>
          <p:cNvSpPr>
            <a:spLocks noGrp="1"/>
          </p:cNvSpPr>
          <p:nvPr>
            <p:ph type="ftr" sz="quarter" idx="3"/>
          </p:nvPr>
        </p:nvSpPr>
        <p:spPr>
          <a:xfrm>
            <a:off x="4165600" y="6356349"/>
            <a:ext cx="3860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6" name="슬라이드 번호 개체 틀 5"/>
          <p:cNvSpPr>
            <a:spLocks noGrp="1"/>
          </p:cNvSpPr>
          <p:nvPr>
            <p:ph type="sldNum" sz="quarter" idx="4"/>
          </p:nvPr>
        </p:nvSpPr>
        <p:spPr>
          <a:xfrm>
            <a:off x="8737600" y="6356349"/>
            <a:ext cx="2844800" cy="365124"/>
          </a:xfrm>
          <a:prstGeom prst="rect">
            <a:avLst/>
          </a:prstGeom>
        </p:spPr>
        <p:txBody>
          <a:bodyPr vert="horz" lIns="91440" tIns="45720" rIns="91440" bIns="4572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lvl="0">
              <a:defRPr lang="ko-KR" altLang="en-US"/>
            </a:pPr>
            <a:fld id="{AD22CD3B-FDDF-4998-970C-76E6E0BEC65F}" type="slidenum">
              <a:rPr lang="ko-KR" altLang="en-US"/>
              <a:pPr lvl="0">
                <a:defRPr lang="ko-KR" altLang="en-US"/>
              </a:pPr>
              <a:t>‹#›</a:t>
            </a:fld>
            <a:endParaRPr lang="ko-KR" alt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8" r:id="rId1"/>
    <p:sldLayoutId id="2147483749" r:id="rId2"/>
    <p:sldLayoutId id="2147483750" r:id="rId3"/>
  </p:sldLayoutIdLst>
  <p:transition xmlns:mc="http://schemas.openxmlformats.org/markup-compatibility/2006" xmlns:hp="http://schemas.haansoft.com/office/presentation/8.0" mc:Ignorable="hp" hp:hslDur="500"/>
  <p:hf sldNum="0" hdr="0" ftr="0" dt="0"/>
  <p:txStyles>
    <p:titleStyle>
      <a:lvl1pPr algn="ctr" defTabSz="914400" rtl="0" eaLnBrk="1" latinLnBrk="1" hangingPunct="1">
        <a:spcBef>
          <a:spcPct val="0"/>
        </a:spcBef>
        <a:buNone/>
        <a:defRPr sz="4400" b="1" kern="1200">
          <a:solidFill>
            <a:schemeClr val="dk1"/>
          </a:solidFill>
          <a:latin typeface="+mj-lt"/>
          <a:ea typeface="+mj-ea"/>
          <a:cs typeface="+mj-cs"/>
        </a:defRPr>
      </a:lvl1pPr>
      <a:lvl2pPr eaLnBrk="1" latinLnBrk="1" hangingPunct="1">
        <a:defRPr b="1">
          <a:solidFill>
            <a:schemeClr val="dk1"/>
          </a:solidFill>
        </a:defRPr>
      </a:lvl2pPr>
      <a:lvl3pPr eaLnBrk="1" latinLnBrk="1" hangingPunct="1">
        <a:defRPr b="1">
          <a:solidFill>
            <a:schemeClr val="dk1"/>
          </a:solidFill>
        </a:defRPr>
      </a:lvl3pPr>
      <a:lvl4pPr eaLnBrk="1" latinLnBrk="1" hangingPunct="1">
        <a:defRPr b="1">
          <a:solidFill>
            <a:schemeClr val="dk1"/>
          </a:solidFill>
        </a:defRPr>
      </a:lvl4pPr>
      <a:lvl5pPr eaLnBrk="1" latinLnBrk="1" hangingPunct="1">
        <a:defRPr b="1">
          <a:solidFill>
            <a:schemeClr val="dk1"/>
          </a:solidFill>
        </a:defRPr>
      </a:lvl5pPr>
      <a:lvl6pPr eaLnBrk="1" latinLnBrk="1" hangingPunct="1">
        <a:defRPr b="1">
          <a:solidFill>
            <a:schemeClr val="dk1"/>
          </a:solidFill>
        </a:defRPr>
      </a:lvl6pPr>
      <a:lvl7pPr eaLnBrk="1" latinLnBrk="1" hangingPunct="1">
        <a:defRPr b="1">
          <a:solidFill>
            <a:schemeClr val="dk1"/>
          </a:solidFill>
        </a:defRPr>
      </a:lvl7pPr>
      <a:lvl8pPr eaLnBrk="1" latinLnBrk="1" hangingPunct="1">
        <a:defRPr b="1">
          <a:solidFill>
            <a:schemeClr val="dk1"/>
          </a:solidFill>
        </a:defRPr>
      </a:lvl8pPr>
      <a:lvl9pPr eaLnBrk="1" latinLnBrk="1" hangingPunct="1">
        <a:defRPr b="1">
          <a:solidFill>
            <a:schemeClr val="dk1"/>
          </a:solidFill>
        </a:defRPr>
      </a:lvl9pPr>
    </p:titleStyle>
    <p:bodyStyle>
      <a:lvl1pPr marL="342900" indent="-342900" algn="l" defTabSz="914400" rtl="0" eaLnBrk="1" latinLnBrk="1" hangingPunct="1">
        <a:spcBef>
          <a:spcPct val="20000"/>
        </a:spcBef>
        <a:buFont typeface="Arial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1" hangingPunct="1">
        <a:spcBef>
          <a:spcPct val="20000"/>
        </a:spcBef>
        <a:buFont typeface="Arial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spcBef>
          <a:spcPct val="20000"/>
        </a:spcBef>
        <a:buFont typeface="Arial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spcBef>
          <a:spcPct val="20000"/>
        </a:spcBef>
        <a:buFont typeface="Arial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spcBef>
          <a:spcPct val="20000"/>
        </a:spcBef>
        <a:buFont typeface="Arial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spcBef>
          <a:spcPct val="20000"/>
        </a:spcBef>
        <a:buFont typeface="Arial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ko-KR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 ?><Relationships xmlns="http://schemas.openxmlformats.org/package/2006/relationships"><Relationship Id="rId1" Type="http://schemas.openxmlformats.org/officeDocument/2006/relationships/slideLayout" Target="../slideLayouts/slideLayout1.xml"  /></Relationships>
</file>

<file path=ppt/slides/slide1.xml><?xml version="1.0" encoding="utf-8"?>
<p:sld xmlns:r="http://schemas.openxmlformats.org/officeDocument/2006/relationships" xmlns:c="http://schemas.openxmlformats.org/drawingml/2006/chart" xmlns:a="http://schemas.openxmlformats.org/drawingml/2006/main" xmlns:dgm="http://schemas.openxmlformats.org/drawingml/2006/diagram" xmlns:dsp="http://schemas.microsoft.com/office/drawing/2008/diagram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제목 1"/>
          <p:cNvSpPr>
            <a:spLocks noGrp="1"/>
          </p:cNvSpPr>
          <p:nvPr>
            <p:ph type="ctrTitle" idx="0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  <p:sp>
        <p:nvSpPr>
          <p:cNvPr id="3" name="부제목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pPr>
              <a:defRPr/>
            </a:pPr>
            <a:r>
              <a:rPr lang="ko-KR" altLang="en-US"/>
              <a:t/>
            </a:r>
            <a:endParaRPr lang="ko-KR" altLang="en-US"/>
          </a:p>
        </p:txBody>
      </p:sp>
    </p:spTree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xmlns:mc="http://schemas.openxmlformats.org/markup-compatibility/2006" xmlns:p14="http://schemas.microsoft.com/office/powerpoint/2010/main" mc:Ignorable="p14" p14:dur="500"/>
    </mc:Choice>
    <mc:Fallback>
      <p:transition/>
    </mc:Fallback>
  </mc:AlternateContent>
</p:sld>
</file>

<file path=ppt/theme/theme1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1_한컴오피스">
  <a:themeElements>
    <a:clrScheme name="꽃잎">
      <a:dk1>
        <a:srgbClr val="85d7ff"/>
      </a:dk1>
      <a:lt1>
        <a:srgbClr val="ffffff"/>
      </a:lt1>
      <a:dk2>
        <a:srgbClr val="b0e9f2"/>
      </a:dk2>
      <a:lt2>
        <a:srgbClr val="f6ffcd"/>
      </a:lt2>
      <a:accent1>
        <a:srgbClr val="4ccb00"/>
      </a:accent1>
      <a:accent2>
        <a:srgbClr val="b8de01"/>
      </a:accent2>
      <a:accent3>
        <a:srgbClr val="4bcce2"/>
      </a:accent3>
      <a:accent4>
        <a:srgbClr val="136573"/>
      </a:accent4>
      <a:accent5>
        <a:srgbClr val="ff9900"/>
      </a:accent5>
      <a:accent6>
        <a:srgbClr val="5f5f5f"/>
      </a:accent6>
      <a:hlink>
        <a:srgbClr val="28d3ea"/>
      </a:hlink>
      <a:folHlink>
        <a:srgbClr val="0033cc"/>
      </a:folHlink>
    </a:clrScheme>
    <a:fontScheme name="한컴오피스">
      <a:majorFont>
        <a:latin typeface="함초롬돋움"/>
        <a:ea typeface="함초롬돋움"/>
        <a:cs typeface=""/>
      </a:majorFont>
      <a:minorFont>
        <a:latin typeface="함초롬돋움"/>
        <a:ea typeface="함초롬돋움"/>
        <a:cs typeface="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r="http://schemas.openxmlformats.org/officeDocument/2006/relationships" xmlns:c="http://schemas.openxmlformats.org/drawingml/2006/chart" xmlns:dgm="http://schemas.openxmlformats.org/drawingml/2006/diagram" xmlns:dsp="http://schemas.microsoft.com/office/drawing/2008/diagram" xmlns:a="http://schemas.openxmlformats.org/drawingml/2006/main" xmlns:pic="http://schemas.openxmlformats.org/drawingml/2006/picture" xmlns:wp="http://schemas.openxmlformats.org/drawingml/2006/wordprocessingDrawing" xmlns:xdr="http://schemas.openxmlformats.org/drawingml/2006/spreadsheetDrawing" xmlns:lc="http://schemas.openxmlformats.org/drawingml/2006/lockedCanvas" xmlns:p="http://schemas.openxmlformats.org/presentationml/2006/main" name="한컴오피스">
  <a:themeElements>
    <a:clrScheme name="한컴오피스">
      <a:dk1>
        <a:sysClr val="windowText" lastClr="000000"/>
      </a:dk1>
      <a:lt1>
        <a:sysClr val="window" lastClr="ffffff"/>
      </a:lt1>
      <a:dk2>
        <a:srgbClr val="3a3c84"/>
      </a:dk2>
      <a:lt2>
        <a:srgbClr val="faf3db"/>
      </a:lt2>
      <a:accent1>
        <a:srgbClr val="6182d6"/>
      </a:accent1>
      <a:accent2>
        <a:srgbClr val="ff843a"/>
      </a:accent2>
      <a:accent3>
        <a:srgbClr val="b2b2b2"/>
      </a:accent3>
      <a:accent4>
        <a:srgbClr val="ffd700"/>
      </a:accent4>
      <a:accent5>
        <a:srgbClr val="289b6e"/>
      </a:accent5>
      <a:accent6>
        <a:srgbClr val="9d5cbb"/>
      </a:accent6>
      <a:hlink>
        <a:srgbClr val="0000ff"/>
      </a:hlink>
      <a:folHlink>
        <a:srgbClr val="800080"/>
      </a:folHlink>
    </a:clrScheme>
    <a:fontScheme name="한컴오피스">
      <a:maj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MS PGothic"/>
        <a:font script="Hang" typeface="맑은 고딕"/>
        <a:font script="Hans" typeface="SimSun"/>
        <a:font script="Hant" typeface="新細明體"/>
        <a:font script="Arab" typeface="Times New Roman"/>
        <a:font script="Hebr" typeface="Times New Roman"/>
        <a:font script="Thai" typeface="Angsana New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한컴오피스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12700" cap="flat" cmpd="sng" algn="ctr">
          <a:solidFill>
            <a:schemeClr val="phClr">
              <a:satMod val="105000"/>
            </a:schemeClr>
          </a:solidFill>
          <a:prstDash val="solid"/>
        </a:ln>
        <a:ln w="1905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outerShdw blurRad="38100" dist="25400" dir="5400000" rotWithShape="0">
              <a:srgbClr val="000000">
                <a:alpha val="75000"/>
              </a:srgbClr>
            </a:outerShdw>
          </a:effectLst>
        </a:effectStyle>
        <a:effectStyle>
          <a:effectLst>
            <a:reflection blurRad="12700" stA="26000" endPos="28000" dist="38100" dir="5400000" sy="-100000" rotWithShape="0"/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docProps/app.xml><?xml version="1.0" encoding="utf-8"?>
<ep:Properties xmlns:r="http://schemas.openxmlformats.org/officeDocument/2006/relationships" xmlns:ep="http://schemas.openxmlformats.org/officeDocument/2006/extended-properties" xmlns:vt="http://schemas.openxmlformats.org/officeDocument/2006/docPropsVTypes">
  <ep:Manager/>
  <ep:Company/>
  <ep:Words>0</ep:Words>
  <ep:PresentationFormat>화면 슬라이드 쇼(4:3)</ep:PresentationFormat>
  <ep:Paragraphs>0</ep:Paragraphs>
  <ep:Slides>1</ep:Slides>
  <ep:Notes>0</ep:Notes>
  <ep:TotalTime>0</ep:TotalTime>
  <ep:HiddenSlides>0</ep:HiddenSlides>
  <ep:MMClips>0</ep:MMClips>
  <ep:HeadingPairs>
    <vt:vector size="4" baseType="variant">
      <vt:variant>
        <vt:lpstr>테마</vt:lpstr>
      </vt:variant>
      <vt:variant>
        <vt:i4>1</vt:i4>
      </vt:variant>
      <vt:variant>
        <vt:lpstr>슬라이드 제목</vt:lpstr>
      </vt:variant>
      <vt:variant>
        <vt:i4>1</vt:i4>
      </vt:variant>
    </vt:vector>
  </ep:HeadingPairs>
  <ep:TitlesOfParts>
    <vt:vector size="2" baseType="lpstr">
      <vt:lpstr>1_한컴오피스</vt:lpstr>
      <vt:lpstr>슬라이드 1</vt:lpstr>
    </vt:vector>
  </ep:TitlesOfParts>
  <ep:HyperlinkBase/>
  <ep:Application>Show</ep:Application>
  <ep:AppVersion>12.0000</ep:AppVersion>
</ep:Properties>
</file>

<file path=docProps/core.xml><?xml version="1.0" encoding="utf-8"?>
<cp:coreProperties xmlns:r="http://schemas.openxmlformats.org/officeDocument/2006/relationships"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2020-04-28T01:28:16.226</dcterms:created>
  <dc:creator>user</dc:creator>
  <cp:lastModifiedBy>user</cp:lastModifiedBy>
  <dcterms:modified xsi:type="dcterms:W3CDTF">2020-04-28T01:57:12.765</dcterms:modified>
  <cp:revision>13</cp:revision>
  <cp:version>1100.0100.01</cp:version>
</cp:coreProperties>
</file>

<file path=docProps/custom.xml><?xml version="1.0" encoding="utf-8"?>
<cfp:Properties xmlns:r="http://schemas.openxmlformats.org/officeDocument/2006/relationships" xmlns:cfp="http://schemas.openxmlformats.org/officeDocument/2006/custom-properties" xmlns:vt="http://schemas.openxmlformats.org/officeDocument/2006/docPropsVTypes"/>
</file>